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90666-C28D-4951-AD06-A7B865CACB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DA1D9E-EC32-4B36-8325-018A101514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Diel patterns of growth in cladodes of Opuntia oricola in the desert biome of the Biosphere 2 Laboratory (upper) and O. engelmanii in the field Oracle AZ (lower) [redrawn from data in Gouws et al. (2005), with permission from CSIRO Publishing (http://www.publish.csiro.au/nid/103/issue/948.htm)].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1B29-75D5-4580-A063-6BE79E3E2B1D}"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Dose–response functions to atmospheric CO2 in receptor systems of different moths and butterflies, based on electrophysiological data. The sensors of C. cactorum females are probably the most responsive of all so far examined. Note also that the least sensitive system is found in Galleria melonella, the wax moth which belongs to the same family as Cactoblastis but whose habitat is the enclosed environment of the beehive. cac, Cactoblastis cactorum (Pyralidae), redrawn from Stange et al. (1995); pieris, Pieris brassicae (Pieridae); achaea, Achaea lienardi (Noctuidae); manduca, Manduca sexta (Sphingidae); rhodo, Rhodogastria sp. (Arctiidae); galleria, Galleria melonella (Pyralidae), redrawn from Bogner et al. (1986) and Bogner (1990).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1B29-75D5-4580-A063-6BE79E3E2B1D}"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11. </a:t>
            </a:r>
            <a:r>
              <a:rPr lang="en-US" altLang="en-US">
                <a:latin typeface="Arial" pitchFamily="34" charset="0"/>
                <a:ea typeface="Arial" pitchFamily="34" charset="0"/>
              </a:rPr>
              <a:t>System (mini-FACE ring in a controlled environment greenhouse) used to examine the effects of elevated [CO2] on oviposition by C. cactorum on O. stricta (for properties of the CO2 plume, see Stange, 1997). Photo by G Stange.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1B29-75D5-4580-A063-6BE79E3E2B1D}"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Changes in δ13C values of total plant carbon in O. stricta cladodes following growth and development in day–night cycles of 17 °C night; 14 h/23 °C; 10 h day (filled symbols) or under continuous light (open symbols) in controlled environment chambers. Parent cladodes, circles; new cladodes in each environment: first, triangles; second, diamonds; third, squares; fourth crosses; fifth, plus signs (data from Osmond et al., 1979).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1B29-75D5-4580-A063-6BE79E3E2B1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Newspaper cartoonist's perception of the prickly pear threat circa 1909–10 when O. stricta was headlined as ‘a silent terror that has captured 29,000,000 acres (6.3×106 ha) of our inheritance’ (from the National Library of Australia; image nla.pic-an24261643 reproduced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1B29-75D5-4580-A063-6BE79E3E2B1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Occupation of 25×106 ha of central eastern Australia by O. stricta in 1925 showing earliest recorded locations at Parramatta (P), at Scone (S), at Warwick (W), and the location of the Dulacca research station (redrawn from Mann, 1970).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1B29-75D5-4580-A063-6BE79E3E2B1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Early reports of diel changes in acidity of B. calycinum (closed symbols), taste-tested by Heyne (1815) but titrated by Kraus (1884), and in O. versicolor (open symbols) adjacent to the Carnegie Institution Desert Botanical Laboratory, Tumamoc Hill, Tucson, AZ, 11–12 April 1911 (28.5 °C day/15.5 °C night; data of Richards, 1915).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1B29-75D5-4580-A063-6BE79E3E2B1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Gas exchange in a potted plant of O. stricta kept in a growth chamber (10 °C/12 h dark, black bar; 25 °C/12 h light; 480 μmol photons m−2 s−1) 5 d after cessation of watering. Note CO2 efflux and higher transpiration in the light period and CO2 influx and lower transpiration in the dark. Redrawn from unpublished PhD thesis of Lai (1977).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1B29-75D5-4580-A063-6BE79E3E2B1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Jean White (1877–1953; later Jean White-Haney) on graduation from the University of Melbourne (portrait from the National Library of Victoria; image nla.pic-an24631259.v, reproduced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1B29-75D5-4580-A063-6BE79E3E2B1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Summary of the poison and biological CAMpaigns to control O. stricta in central eastern Australia, 1924–32 (redrawn from Osmond and Monro, 1981).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1B29-75D5-4580-A063-6BE79E3E2B1D}"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Prickly pear in dry sclerophyll woodland, before and after the biological CAMpaign. Photos from original 8×10 inch glass plates loaned to CB Osmond by WH Haselar and GJ Harvey, Queensland Department of Lands, 1980.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C1B29-75D5-4580-A063-6BE79E3E2B1D}"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n05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jxb/ern052"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jxb/ern052"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n05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n05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n05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n05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n05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xb/ern052"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xb/ern052"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xb/ern052"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1489–1502, </a:t>
            </a:r>
            <a:r>
              <a:rPr lang="en-US" altLang="en-US" sz="1000">
                <a:solidFill>
                  <a:srgbClr val="333333"/>
                </a:solidFill>
                <a:hlinkClick r:id="rId3"/>
              </a:rPr>
              <a:t>https://doi.org/10.1093/jxb/ern052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Diel patterns of growth in cladodes of Opuntia oricola in the desert biome of the Biosphere 2 Laboratory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43635"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1489–1502, </a:t>
            </a:r>
            <a:r>
              <a:rPr lang="en-US" altLang="en-US" sz="1000">
                <a:solidFill>
                  <a:srgbClr val="333333"/>
                </a:solidFill>
                <a:hlinkClick r:id="rId3"/>
              </a:rPr>
              <a:t>https://doi.org/10.1093/jxb/ern052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Dose–response functions to atmospheric CO</a:t>
            </a:r>
            <a:r>
              <a:rPr lang="en-US" altLang="en-US" b="0" baseline="-25000"/>
              <a:t>2</a:t>
            </a:r>
            <a:r>
              <a:rPr lang="en-US" altLang="en-US" b="0"/>
              <a:t> in receptor systems of different moths and butterflies,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1489–1502, </a:t>
            </a:r>
            <a:r>
              <a:rPr lang="en-US" altLang="en-US" sz="1000">
                <a:solidFill>
                  <a:srgbClr val="333333"/>
                </a:solidFill>
                <a:hlinkClick r:id="rId3"/>
              </a:rPr>
              <a:t>https://doi.org/10.1093/jxb/ern052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11. </a:t>
            </a:r>
            <a:r>
              <a:rPr lang="en-US" altLang="en-US" b="0"/>
              <a:t>System (mini-FACE ring in a controlled environment greenhouse) used to examine the effects of elevated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1489–1502, </a:t>
            </a:r>
            <a:r>
              <a:rPr lang="en-US" altLang="en-US" sz="1000">
                <a:solidFill>
                  <a:srgbClr val="333333"/>
                </a:solidFill>
                <a:hlinkClick r:id="rId3"/>
              </a:rPr>
              <a:t>https://doi.org/10.1093/jxb/ern052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Changes in δ</a:t>
            </a:r>
            <a:r>
              <a:rPr lang="en-US" altLang="en-US" b="0" baseline="30000"/>
              <a:t>13</a:t>
            </a:r>
            <a:r>
              <a:rPr lang="en-US" altLang="en-US" b="0"/>
              <a:t>C values of total plant carbon in O. stricta cladodes following growth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31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1489–1502, </a:t>
            </a:r>
            <a:r>
              <a:rPr lang="en-US" altLang="en-US" sz="1000">
                <a:solidFill>
                  <a:srgbClr val="333333"/>
                </a:solidFill>
                <a:hlinkClick r:id="rId3"/>
              </a:rPr>
              <a:t>https://doi.org/10.1093/jxb/ern052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Newspaper cartoonist's perception of the prickly pear threat circa 1909–10 when O. stricta was headlined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1489–1502, </a:t>
            </a:r>
            <a:r>
              <a:rPr lang="en-US" altLang="en-US" sz="1000">
                <a:solidFill>
                  <a:srgbClr val="333333"/>
                </a:solidFill>
                <a:hlinkClick r:id="rId3"/>
              </a:rPr>
              <a:t>https://doi.org/10.1093/jxb/ern052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Occupation of 25×10</a:t>
            </a:r>
            <a:r>
              <a:rPr lang="en-US" altLang="en-US" b="0" baseline="30000"/>
              <a:t>6</a:t>
            </a:r>
            <a:r>
              <a:rPr lang="en-US" altLang="en-US" b="0"/>
              <a:t> ha of central eastern Australia by O. stricta in 1925 showing earliest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789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1489–1502, </a:t>
            </a:r>
            <a:r>
              <a:rPr lang="en-US" altLang="en-US" sz="1000">
                <a:solidFill>
                  <a:srgbClr val="333333"/>
                </a:solidFill>
                <a:hlinkClick r:id="rId3"/>
              </a:rPr>
              <a:t>https://doi.org/10.1093/jxb/ern052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Early reports of diel changes in acidity of B. calycinum (closed symbols), taste-tested by Heyne (1815) but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111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1489–1502, </a:t>
            </a:r>
            <a:r>
              <a:rPr lang="en-US" altLang="en-US" sz="1000">
                <a:solidFill>
                  <a:srgbClr val="333333"/>
                </a:solidFill>
                <a:hlinkClick r:id="rId3"/>
              </a:rPr>
              <a:t>https://doi.org/10.1093/jxb/ern052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Gas exchange in a potted plant of O. stricta kept in a growth chamber (10 °C/12 h dark, black bar; 25 °C/12 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8868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1489–1502, </a:t>
            </a:r>
            <a:r>
              <a:rPr lang="en-US" altLang="en-US" sz="1000">
                <a:solidFill>
                  <a:srgbClr val="333333"/>
                </a:solidFill>
                <a:hlinkClick r:id="rId3"/>
              </a:rPr>
              <a:t>https://doi.org/10.1093/jxb/ern052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Jean White (1877–1953; later Jean White-Haney) on graduation from the University of Melbourne (portrait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380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1489–1502, </a:t>
            </a:r>
            <a:r>
              <a:rPr lang="en-US" altLang="en-US" sz="1000">
                <a:solidFill>
                  <a:srgbClr val="333333"/>
                </a:solidFill>
                <a:hlinkClick r:id="rId3"/>
              </a:rPr>
              <a:t>https://doi.org/10.1093/jxb/ern052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Summary of the poison and biological CAMpaigns to control O. stricta in central eastern Australia, 1924–32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1489–1502, </a:t>
            </a:r>
            <a:r>
              <a:rPr lang="en-US" altLang="en-US" sz="1000">
                <a:solidFill>
                  <a:srgbClr val="333333"/>
                </a:solidFill>
                <a:hlinkClick r:id="rId3"/>
              </a:rPr>
              <a:t>https://doi.org/10.1093/jxb/ern052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Prickly pear in dry sclerophyll woodland, before and after the biological CAMpaign. Photos from original 8×10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829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 1. Diel patterns of growth in cladodes of Opuntia oricola in the desert biome of the Biosphere 2 Laboratory ...</vt:lpstr>
      <vt:lpstr>Fig. 2. Changes in δ13C values of total plant carbon in O. stricta cladodes following growth and ...</vt:lpstr>
      <vt:lpstr>Fig. 3. Newspaper cartoonist's perception of the prickly pear threat circa 1909–10 when O. stricta was headlined as ...</vt:lpstr>
      <vt:lpstr>Fig. 4. Occupation of 25×106 ha of central eastern Australia by O. stricta in 1925 showing earliest ...</vt:lpstr>
      <vt:lpstr>Fig. 5. Early reports of diel changes in acidity of B. calycinum (closed symbols), taste-tested by Heyne (1815) but ...</vt:lpstr>
      <vt:lpstr>Fig. 6. Gas exchange in a potted plant of O. stricta kept in a growth chamber (10 °C/12 h dark, black bar; 25 °C/12 h ...</vt:lpstr>
      <vt:lpstr>Fig. 7. Jean White (1877–1953; later Jean White-Haney) on graduation from the University of Melbourne (portrait from ...</vt:lpstr>
      <vt:lpstr>Fig. 8. Summary of the poison and biological CAMpaigns to control O. stricta in central eastern Australia, 1924–32 ...</vt:lpstr>
      <vt:lpstr>Fig. 9. Prickly pear in dry sclerophyll woodland, before and after the biological CAMpaign. Photos from original 8×10 ...</vt:lpstr>
      <vt:lpstr>Fig. 10. Dose–response functions to atmospheric CO2 in receptor systems of different moths and butterflies, ...</vt:lpstr>
      <vt:lpstr>Fig. 11. System (mini-FACE ring in a controlled environment greenhouse) used to examine the effects of elevated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2024-05-01T21:33:51Z</dcterms:modified>
</cp:coreProperties>
</file>