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C5DF4-6FEA-4794-A01A-165ED90E0C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B3467-363C-4BE3-94E8-B72FCDE062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incidence of cancer in Europe and European Union, 2006. *No data for Europe for all the individual sites due to limitations of coding scheme employed.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F0077-2B1B-42CC-9D9B-8E3F723BF6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mortality from cancer in Europe and European Union, 2006. *No data for Europe for all the individual sites due to limitations of coding scheme employed.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F0077-2B1B-42CC-9D9B-8E3F723BF6A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lifetime (age 0–74 years) risk (percent) of lung cancer in men and women in Europe.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F0077-2B1B-42CC-9D9B-8E3F723BF6A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l4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l4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l4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2007, Pages 581–592,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https://doi.org/10.1093/annonc/mdl498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Estimated incidence of cancer in Europe and European Union, 2006. </a:t>
            </a:r>
            <a:r>
              <a:rPr lang="en-US" altLang="en-US" b="0" baseline="30000"/>
              <a:t>*</a:t>
            </a:r>
            <a:r>
              <a:rPr lang="en-US" altLang="en-US" b="0"/>
              <a:t>No data for Europe for all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708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2007, Pages 581–592,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https://doi.org/10.1093/annonc/mdl498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Estimated mortality from cancer in Europe and European Union, 2006. </a:t>
            </a:r>
            <a:r>
              <a:rPr lang="en-US" altLang="en-US" b="0" baseline="30000"/>
              <a:t>*</a:t>
            </a:r>
            <a:r>
              <a:rPr lang="en-US" altLang="en-US" b="0"/>
              <a:t>No data for Europe for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36900" y="1371600"/>
            <a:ext cx="28578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2007, Pages 581–592,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https://doi.org/10.1093/annonc/mdl498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Cumulative lifetime (age 0–74 years) risk (percent) of lung cancer in men and women in Europe.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340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Estimated incidence of cancer in Europe and European Union, 2006. *No data for Europe for all the ...</vt:lpstr>
      <vt:lpstr>Figure 2. Estimated mortality from cancer in Europe and European Union, 2006. *No data for Europe for all ...</vt:lpstr>
      <vt:lpstr>Figure 3. Cumulative lifetime (age 0–74 years) risk (percent) of lung cancer in men and women in Europe.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2024-04-26T22:29:30Z</dcterms:modified>
</cp:coreProperties>
</file>