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43E05-22FF-4CBA-8AE6-75E2436E9F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B2029-473D-45A9-A095-D48A6F263F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00FFD-7254-49A9-96E7-5B01BBCBDB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2024-04-27T00:08:00Z</dcterms:modified>
</cp:coreProperties>
</file>