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D7F5C3-84C6-475A-A95E-38D0264CF4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D7E24B-ABFD-4498-AB8C-58524B8A0F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4E66D4-3301-486D-912D-C8872C17EC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2024-04-26T10:02:49Z</dcterms:modified>
</cp:coreProperties>
</file>