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69A2D-A9DD-4F13-B298-A99B196D81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C163D-8874-45A5-B60D-5DFAEC21CB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List of solar twins from method (iii), see also Fig. 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34C20-2D02-4FC5-A219-88BE2E2918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7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1, 11 October 2012,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https://doi.org/10.1111/j.1365-2966.2012.21730.x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3. </a:t>
            </a:r>
            <a:r>
              <a:rPr lang="en-US" altLang="en-US" b="0"/>
              <a:t>List of solar twins from method (iii), see also Fig. 8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3. List of solar twins from method (iii), see also Fig. 8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2024-04-27T04:16:01Z</dcterms:modified>
</cp:coreProperties>
</file>