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F1E870B-7980-4EE2-8C05-4A21596A505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C5A7040-A103-4D96-9B77-9B4ED9B962E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Diagrammatic representation of the nonword rhyme task, including the details of each of the 3 levels.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Authors 2011. Published by Oxford University Press.This is an Open Access article distributed under the terms of the Creative Commons Attribution Non-Commercial License (http://creativecommons.org/licenses/by-nc/3.0), which permits unrestricted non-commercial 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C0A8CF9-B7DC-446C-89FC-BE3DB5F2F64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r26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22, Issue 8, August 2012, Pages 1923–1934,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https://doi.org/10.1093/cercor/bhr265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Diagrammatic representation of the nonword rhyme task, including the details of each of the 3 levels.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Diagrammatic representation of the nonword rhyme task, including the details of each of the 3 levels.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2024-09-20T05:54:58Z</dcterms:modified>
</cp:coreProperties>
</file>