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1E870B-7980-4EE2-8C05-4A21596A50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5A7040-A103-4D96-9B77-9B4ED9B962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Diagrammatic representation of the nonword rhyme task, including the details of each of the 3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A8CF9-B7DC-446C-89FC-BE3DB5F2F6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1923–1934,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Diagrammatic representation of the nonword rhyme task, including the details of each of the 3 levels.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Diagrammatic representation of the nonword rhyme task, including the details of each of the 3 levels.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2024-09-20T05:54:58Z</dcterms:modified>
</cp:coreProperties>
</file>