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A23D09-3D7E-468E-9AD2-FBA5AC4F5C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9509F2-3AA3-4E9B-B200-D004E5BE9B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Diagrammatic representation of the nonword rhyme task, including the details of each of the 3 levels.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F5157A-698A-4261-B188-34866B16C4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8, August 2012, Pages 1923–1934,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Diagrammatic representation of the nonword rhyme task, including the details of each of the 3 levels.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Diagrammatic representation of the nonword rhyme task, including the details of each of the 3 levels.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2024-09-18T21:26:53Z</dcterms:modified>
</cp:coreProperties>
</file>