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0CC94-CBA1-48EE-81E3-85B1167D18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134533-0136-42E8-982F-E6BED5EAED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Diagrammatic representation of the nonword rhyme task, including the details of each of the 3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B933B-3CB3-422C-8EEA-0CBB900E75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1923–1934,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Diagrammatic representation of the nonword rhyme task, including the details of each of the 3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Diagrammatic representation of the nonword rhyme task, including the details of each of the 3 levels.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2024-05-08T11:28:34Z</dcterms:modified>
</cp:coreProperties>
</file>