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506D901-177B-4AC1-BB7A-806247DC144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F410388-2AC1-45E6-840F-E65F4DAACF5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Serial position effects for the EVLT and the CVLT-II (n = 138). EVLT = Emotional Verbal Learning Test; CVLT-II = California Verbal Learning Test, Second Edition.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59BAC24-6811-4AB1-92FA-3D722FDC581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rclin/act00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Arch Clin Neuropsychol</a:t>
            </a:r>
            <a:r>
              <a:rPr lang="en-US" altLang="en-US" sz="1000">
                <a:solidFill>
                  <a:srgbClr val="333333"/>
                </a:solidFill>
              </a:rPr>
              <a:t>, Volume 28, Issue 5, August 2013, Pages 435–451,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https://doi.org/10.1093/arclin/act007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 2. </a:t>
            </a:r>
            <a:r>
              <a:rPr lang="en-US" altLang="en-US" b="0"/>
              <a:t>Serial position effects for the EVLT and the CVLT-II (n = 138). EVLT = Emotional Verbal Learning Test;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 2. Serial position effects for the EVLT and the CVLT-II (n = 138). EVLT = Emotional Verbal Learning Test;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2024-04-26T15:18:00Z</dcterms:modified>
</cp:coreProperties>
</file>