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87B68E-EADB-467D-A02B-3E1B4303E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79FDEA-A596-422B-8E32-B6CD179B7FB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reducing agents on Ca2+ transients in myocytes treated with TGF-β1. GSH and NAC abolished the increases in time to peak (A) and T50 decay (B) elicited by TGF-β1. Each bar represents the mean from 25 to 30 myocytes isolated from five hearts. *P &lt; 0.05 vs.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2007.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0C4B7B-683A-485E-B014-EB095110A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m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77, Issue 1, 1 January 2008, Pages 107–117,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Effects of reducing agents on Ca</a:t>
            </a:r>
            <a:r>
              <a:rPr lang="en-US" altLang="en-US" b="0" baseline="30000"/>
              <a:t>2+</a:t>
            </a:r>
            <a:r>
              <a:rPr lang="en-US" altLang="en-US" b="0"/>
              <a:t> transients in myocytes treated with TGF-β</a:t>
            </a:r>
            <a:r>
              <a:rPr lang="en-US" altLang="en-US" b="0" baseline="-25000"/>
              <a:t>1</a:t>
            </a:r>
            <a:r>
              <a:rPr lang="en-US" altLang="en-US" b="0"/>
              <a:t>. GSH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Effects of reducing agents on Ca2+ transients in myocytes treated with TGF-β1. GSH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2024-04-26T09:25:31Z</dcterms:modified>
</cp:coreProperties>
</file>