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2C452-5E1C-4156-8126-024C5B7767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A0A6E-7FC1-45D2-A773-7FEDC0D026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Edwards-SAPIEN Transcatheter Heart Valve (Edwards Lifesciences). (B) Edwards-SAPIEN XT Transcatheter Heart Valve (Edwards Lifesciences). (C) Medtronic CoreValve™ (Medtronic).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A04C34-E57B-4B38-AFBD-1723FB5FEC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2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19, 1 October 2012, Pages 2388–2398,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(A) Edwards-SAPIEN Transcatheter Heart Valve (Edwards Lifesciences). (B) Edwards-SAPIEN XT Transcatheter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(A) Edwards-SAPIEN Transcatheter Heart Valve (Edwards Lifesciences). (B) Edwards-SAPIEN XT Transcatheter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2024-04-26T08:44:10Z</dcterms:modified>
</cp:coreProperties>
</file>