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AC7EC1-0D32-4EBD-BEB5-CB34F77DDF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8C74A-6EAE-407E-B206-523113366A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 distribution of patients with strain W and its variants, in New York City during 1 August 1993–31 December 1999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19E676-BE2E-45BD-82C1-1D5C5284AA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68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3, 1 August 2003, Pages 356–363,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https://doi.org/10.1086/376837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Geographic distribution of patients with strain W and its variants, in New York City during 1 August 1993–31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Geographic distribution of patients with strain W and its variants, in New York City during 1 August 1993–31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2024-04-26T04:36:07Z</dcterms:modified>
</cp:coreProperties>
</file>