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9340A0-1DD7-492C-A42A-AFBA783CB3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10F449-7A8E-4747-AE5E-B78C2C94A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MCS data along line BGR08-304 &amp; BGR10-309 with a line drawing.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9D84D9-3BCE-4A93-B531-E8036EC9F6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MCS data along line BGR08-304 &amp; BGR10-309 with a line drawing.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MCS data along line BGR08-304 &amp; BGR10-309 with a line drawing.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2024-09-18T22:17:21Z</dcterms:modified>
</cp:coreProperties>
</file>