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89340A0-1DD7-492C-A42A-AFBA783CB30B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D10F449-7A8E-4747-AE5E-B78C2C94AD9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MCS data along line BGR08-304 &amp; BGR10-309 with a line drawing.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© The Authors Geophysical Journal International © 2012 RAS 2012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E9D84D9-3BCE-4A93-B531-E8036EC9F6F0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111/j.1365-246X.2012.05477.x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Geophys J Int</a:t>
            </a:r>
            <a:r>
              <a:rPr lang="en-US" altLang="en-US" sz="1000">
                <a:solidFill>
                  <a:srgbClr val="333333"/>
                </a:solidFill>
              </a:rPr>
              <a:t>, Volume 190, Issue 1, August 2012, Pages 37–58,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https://doi.org/10.1111/j.1365-246X.2012.05477.x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 </a:t>
            </a:r>
            <a:r>
              <a:rPr lang="en-US" altLang="en-US" b="0"/>
              <a:t>MCS data along line BGR08-304 &amp; BGR10-309 with a line drawing.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3 MCS data along line BGR08-304 &amp; BGR10-309 with a line drawing.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2024-09-18T22:17:21Z</dcterms:modified>
</cp:coreProperties>
</file>