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F4A59-7843-4134-A1A8-0C8438DB3F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1AFB4-64AE-4CAE-9036-AAC686E5C4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Seed stage investments as percentage of overall VC investment activity.
Source: Author analysis of PitchBook data on VC deals (by number). Percentage represents seed stage deals as percent of total number of VC deals per market. 2016 data is through 1 May 2016.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EFC26-2261-45FA-8956-C5FDACB549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er/mww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14, Issue 4, October 2016, Pages 691–708,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https://doi.org/10.1093/ser/mww022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Seed stage investments as percentage of overall VC investment activity.
Source: Author analysis of PitchBook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Seed stage investments as percentage of overall VC investment activity.
Source: Author analysis of PitchBook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2024-09-20T01:35:44Z</dcterms:modified>
</cp:coreProperties>
</file>