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96523-2F96-4AB2-ADAA-EBEC75200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75684-C5AE-4B9E-B747-C61385CA47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Seed stage investments as percentage of overall VC investment activity.
Source: Author analysis of PitchBook data on VC deals (by number). Percentage represents seed stage deals as percent of total number of VC deals per market. 2016 data is through 1 May 2016.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EAD8D-8905-4FD9-8E89-A6C5F06A8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w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691–708,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Seed stage investments as percentage of overall VC investment activity.
Source: Author analysis of PitchBook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Seed stage investments as percentage of overall VC investment activity.
Source: Author analysis of PitchBook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2024-09-18T23:07:24Z</dcterms:modified>
</cp:coreProperties>
</file>