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CF4A59-7843-4134-A1A8-0C8438DB3FC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81AFB4-64AE-4CAE-9036-AAC686E5C47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Seed stage investments as percentage of overall VC investment activity.
Source: Author analysis of PitchBook data on VC deals (by number). Percentage represents seed stage deals as percent of total number of VC deals per market. 2016 data is through 1 May 2016.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and the Society for the Advancement of Socio-Economics.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4EFC26-2261-45FA-8956-C5FDACB5495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ser/mww02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Socioecon Rev</a:t>
            </a:r>
            <a:r>
              <a:rPr lang="en-US" altLang="en-US" sz="1000">
                <a:solidFill>
                  <a:srgbClr val="333333"/>
                </a:solidFill>
              </a:rPr>
              <a:t>, Volume 14, Issue 4, October 2016, Pages 691–708,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https://doi.org/10.1093/ser/mww022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Seed stage investments as percentage of overall VC investment activity.
Source: Author analysis of PitchBook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Seed stage investments as percentage of overall VC investment activity.
Source: Author analysis of PitchBook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2024-09-20T01:35:44Z</dcterms:modified>
</cp:coreProperties>
</file>