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D73A5-0E46-498C-9C41-7A40E0FF23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9051B-775B-4C73-9594-C747367DF4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Light and electron microscopic findings of cutaneous nerves in chronic neuropathy patients. (A) PGP 9.5-stained skin section showing dermal axons with globular axonal swellings (arrows) Scale bar = 50 μm. (B) Remak bundle containing denervated Schwann cell (Sch, arrow) and both Schwann cell and axoplasm (Ax) containing abnormal mitochondria (broken arrows). Scale bar = 1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7F86A-1CC0-454C-8303-4E7E51BC64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5c89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12, December 2007, Pages 1059–1073,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https://doi.org/10.1097/nen.0b013e31815c8989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Light and electron microscopic findings of cutaneous nerves in chronic neuropathy patients. (A) PGP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Light and electron microscopic findings of cutaneous nerves in chronic neuropathy patients. (A) PGP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2024-05-01T21:40:12Z</dcterms:modified>
</cp:coreProperties>
</file>