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882F7-DC49-45B6-81DE-BCB49B61D5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DE7E60-043C-44FF-9258-23B68B7A8C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2856C-9BAE-4937-A7D6-5C83F1BDC4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2024-04-26T19:05:33Z</dcterms:modified>
</cp:coreProperties>
</file>