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1E364-B654-4F78-9378-3B8165297A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08580-AFAA-4CCE-8DDA-43FD83D73F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SAGE report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 © 2005, the authors  Nucleic Acids Research, Vol. 33, Database issue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B5EAC-5735-431A-96DE-A801F7D0D4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i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33, Issue suppl_1, 1 January 2005, Pages D383–D389,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https://doi.org/10.1093/nar/gki066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SAGE report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SAGE report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2024-05-08T00:55:20Z</dcterms:modified>
</cp:coreProperties>
</file>