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28170-F0D9-45E4-92D6-63C1215D34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7CBD2-AD2D-48A0-882C-96888F450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SAGE report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AEFF8-FCB8-4075-ABCC-652D54540E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D383–D389,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SAGE report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SAGE report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2024-09-19T10:43:54Z</dcterms:modified>
</cp:coreProperties>
</file>