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1185F2-31B8-4233-9990-199902BE38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A3A4CE-C318-4258-B30C-D1DEECF97D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SAGE report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 © 2005, the authors  Nucleic Acids Research, Vol. 33, Database issue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FDF3C9-FA6D-4202-81CD-0D81F895FC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i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33, Issue suppl_1, 1 January 2005, Pages D383–D389,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https://doi.org/10.1093/nar/gki066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SAGE report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SAGE report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2024-09-20T02:26:01Z</dcterms:modified>
</cp:coreProperties>
</file>