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E28170-F0D9-45E4-92D6-63C1215D34F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47CBD2-AD2D-48A0-882C-96888F4506F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SAGE report page.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 © 2005, the authors  Nucleic Acids Research, Vol. 33, Database issue © Oxford University Press 2005;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0AEFF8-FCB8-4075-ABCC-652D54540E0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i06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33, Issue suppl_1, 1 January 2005, Pages D383–D389,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https://doi.org/10.1093/nar/gki066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SAGE report page.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SAGE report page.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2024-09-19T10:43:54Z</dcterms:modified>
</cp:coreProperties>
</file>