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65031-33A5-42C0-B718-91651A55D3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B327F-99F3-4FD8-94EF-1458D9CD03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91A0F-9F24-4A3E-BE6F-9F50372CF1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2024-04-26T10:49:20Z</dcterms:modified>
</cp:coreProperties>
</file>