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0098C-3FAD-4854-BE64-BF33A09F15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542BE-66AE-4B1F-B0FA-F352D918A9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14374-F2D5-46E6-910C-3A32FD8DEC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2024-04-27T03:12:27Z</dcterms:modified>
</cp:coreProperties>
</file>