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7C3BF-35C7-495E-868B-6611B05DE9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5251B-06F4-438F-B20F-9E86BD8B64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reaction time (RT) and firing rate (FR) collapsed across both value manipulations. Scatter plot represents the correlation between high- and low-value trial-type differences for reaction time (odor offset to odor port exit) and neural firing (odor epoch) averaged across value manipulation and direction. Value index = high − low/high + 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6732B-267C-41BD-849F-4DC1D75329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3310–3321,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Correlation between reaction time (RT) and firing rate (FR) collapsed across both value manipulations.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Correlation between reaction time (RT) and firing rate (FR) collapsed across both value manipulations.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2024-04-26T21:40:42Z</dcterms:modified>
</cp:coreProperties>
</file>