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0D0B07-3A0D-467D-8860-DA88D353F8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34FFB2-4B60-43C1-B5F5-C5B24EDFD9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midthickness surface represented using native mesh and atlas mesh tessellations. (A) Native-mesh midthickness surface (top) and expanded to reveal the native mesh with one node highlighted (bottom panel). (B) The native-mesh spherical surface with landmarks, centered on the highlighted node (top panel) and expanded to show the preregistration spherical mesh (bottom panel). (C) The deformed native-mesh sphere, with landmarks precisely aligned to those of with the target spherical. (D) Target (atlas) spherical landmarks. (E) Target spherical nodes overlaid on deformed source spherical mesh. A source-to-target deformation map specifies the barycentric coordinates of each target node (e.g., red node) relative to the nearest tile in the deformed native-mesh sphere (e.g., blue nodes). (F) A resampled (74k_f99) individual subject midthickness surface is generated by positioning each target node based on its barycentric coordinates relative to the native-mesh midthickness surface.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BE940A-021A-4BF4-8172-42C42CA5BD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2227–2240,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Individual midthickness surface represented using native mesh and atlas mesh tessellations. (A) Native-mesh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Individual midthickness surface represented using native mesh and atlas mesh tessellations. (A) Native-mesh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2024-04-26T02:35:06Z</dcterms:modified>
</cp:coreProperties>
</file>