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6EEA1-32E8-4484-A742-69E8FD665D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C9299-F2F9-4791-B553-670685AFC0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Borders between granular insular area Ig1 and the retroinsular cortex RI (a), as well as the parietal opercular area OP2 (b). RI differs from Ig1 by a lower cell density in layers III and V and more prominent pyramidal cells in layer IIIc. The border between Ig1 and the opercular area OP2 is characterized by a decrease in cortical thickness and an overall increase in cell density in OP2.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7E497-0136-4E61-B4B7-D20D2F58B4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1448–1461,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Borders between granular insular area Ig1 and the retroinsular cortex RI (a), as well as the parietal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Borders between granular insular area Ig1 and the retroinsular cortex RI (a), as well as the parietal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2024-04-26T13:05:41Z</dcterms:modified>
</cp:coreProperties>
</file>