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087F39-8BFD-458A-99F8-3ED62CEDEE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07224D-88B7-4765-928F-A3D36434F3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25EABA-59AF-4D1A-A163-09E6B1997B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2024-04-27T00:39:39Z</dcterms:modified>
</cp:coreProperties>
</file>