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2C160F-8A68-4B96-9EE8-7694DC9425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282E32-60CF-4919-8E8B-B0F805E639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time course high versus low ratings of emotional intensity and reliving in 3 areas. The plots are for the maximum value. The vertical dotted line shown at 1.5 s marks the inflection point of areas showing increased and decreased activity in Figure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8A75C6-08F6-4CB0-8215-60971F9F98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1, January 2008, Pages 217–229,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time course high versus low ratings of emotional intensity and reliving in 3 areas. The plots are for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time course high versus low ratings of emotional intensity and reliving in 3 areas. The plots are for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2024-04-26T21:03:54Z</dcterms:modified>
</cp:coreProperties>
</file>