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4A80BD-FDA6-45A4-BC94-A3086B1433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99D0E0-DAC0-4C48-82CD-3616EDE9F3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48C883-85F0-4C45-8372-CAF43A0F23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2024-04-26T14:28:11Z</dcterms:modified>
</cp:coreProperties>
</file>