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A0F2FA-5937-4F51-AF95-8C13EE70C3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FE409-E157-4B27-890C-FE33BCC22B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B996F1-A45C-4BA6-9B70-7AF698EE4C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2024-05-08T04:41:16Z</dcterms:modified>
</cp:coreProperties>
</file>