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D73DD6C-9080-4B34-B681-FDF7A3196AC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3E1C6F3-6F0A-49DB-B247-E6A63F546AB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E8C903F-1C7B-4E5F-956D-CE0F3D4BC1A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2024-09-19T07:17:34Z</dcterms:modified>
</cp:coreProperties>
</file>