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6BF7D6-0862-4B4A-9640-7B55B74951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AAC7E4-6A12-414B-865A-72E8273E5C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E78E6-DC5A-4E63-B61D-D880E96E9E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2024-09-20T02:02:56Z</dcterms:modified>
</cp:coreProperties>
</file>