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3DD6C-9080-4B34-B681-FDF7A3196A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1C6F3-6F0A-49DB-B247-E6A63F546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C903F-1C7B-4E5F-956D-CE0F3D4BC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2024-09-19T07:17:34Z</dcterms:modified>
</cp:coreProperties>
</file>