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66FF85-A739-4E5C-8970-B8CD80566A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4ED73-4D6D-4C10-9E9C-8973139E7A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Renal Ga-67 scintigraphy in rats in the AIN group (A) showing a striking uptake of the marker (white arrows) in frank contrast with the ATN (B) and NL (C) groups with no uptake (left kidney).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F533B-C4C3-426B-A610-D1F6DFB754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Quantification of Ga-67 uptake in NL, AIN and ATN group rats (left kidney).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F533B-C4C3-426B-A610-D1F6DFB754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Quantification of Ga-67 uptake in NL, AIN and ATN group rats (right kidney).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F533B-C4C3-426B-A610-D1F6DFB754F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AIN group: renal histology showing intense mononuclear interstitial infiltrate (PAMS ×200); (B) ATN group: renal histology showing acute tubular injury, tubular dilation and thin epithelium (PAMS ×400). (C) Control rats with normal renal histology (HE ×200).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F533B-C4C3-426B-A610-D1F6DFB754F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q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q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dt/gfq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dt/gfq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2010, Pages 3277–3282,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Renal Ga-67 scintigraphy in rats in the AIN group (A) showing a striking uptake of the marker (white arrows)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828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2010, Pages 3277–3282,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Quantification of Ga-67 uptake in NL, AIN and ATN group rats (left kidney).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580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2010, Pages 3277–3282,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Quantification of Ga-67 uptake in NL, AIN and ATN group rats (right kidney).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4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2010, Pages 3277–3282,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(A) AIN group: renal histology showing intense mononuclear interstitial infiltrate (PAMS ×200); (B) ATN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06800" y="1371600"/>
            <a:ext cx="19249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Renal Ga-67 scintigraphy in rats in the AIN group (A) showing a striking uptake of the marker (white arrows) ...</vt:lpstr>
      <vt:lpstr>Fig. 2 Quantification of Ga-67 uptake in NL, AIN and ATN group rats (left kidney).
</vt:lpstr>
      <vt:lpstr>Fig. 3 Quantification of Ga-67 uptake in NL, AIN and ATN group rats (right kidney).
</vt:lpstr>
      <vt:lpstr>Fig. 4 (A) AIN group: renal histology showing intense mononuclear interstitial infiltrate (PAMS ×200); (B) ATN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2024-04-26T07:07:21Z</dcterms:modified>
</cp:coreProperties>
</file>