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9584C-A3D2-4EF1-A0B7-D114B902B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E4AF5-25FC-479B-B5CA-865E1ED19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Photograph of the Pentax AWS® laryngoscope with a single-use blade clipped onto camera system. (b) Photograph of Glidescope® Cobalt with a single-use blade clipped onto fibreoptic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A4DD6-41BD-4546-B3B2-DD34542B3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p2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103, Issue 5, November 2009, Pages 761–768,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https://doi.org/10.1093/bja/aep266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(a) Photograph of the Pentax AWS</a:t>
            </a:r>
            <a:r>
              <a:rPr lang="en-US" altLang="en-US" b="0" baseline="30000"/>
              <a:t>®</a:t>
            </a:r>
            <a:r>
              <a:rPr lang="en-US" altLang="en-US" b="0"/>
              <a:t> laryngoscope with a single-use blade clipped onto camera system.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1 (a) Photograph of the Pentax AWS® laryngoscope with a single-use blade clipped onto camera system.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2024-04-26T11:21:57Z</dcterms:modified>
</cp:coreProperties>
</file>