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F1E6D-9122-49F2-96BF-0D09AD6DBB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C2B78-A43E-4CB2-850D-7E3251CFD5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DCCC65-55C5-4D58-B8A3-AC022C2558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2024-05-08T22:39:11Z</dcterms:modified>
</cp:coreProperties>
</file>