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41F60-A024-495E-8FE0-129CF65B5F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C9BE6-AB1D-4872-9CAE-4B2DBB756E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5E7AC-13DD-42D5-9A50-0D9A38F680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2024-09-21T04:03:27Z</dcterms:modified>
</cp:coreProperties>
</file>