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50110B-AA17-42CE-BAA9-476FB297CB9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1D47E9-EE81-41AB-B20E-07B21B0F2FB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7C4A5F-989B-47CE-AEC6-B6DB0797E4B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2024-09-19T04:55:04Z</dcterms:modified>
</cp:coreProperties>
</file>