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75A86D-6803-4FF2-A73D-8F6886593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883A7-314E-4610-B181-8B16FD6C25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Concentration-dependent inhibition of BFU-E colony formation resulting from in vitro exposure of murine bone marrow cells to propanil and DCA. Data are expressed as percent vehicle colonies and represent the mean ± SE of three independent experiments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B3BB7-B6EF-481A-B856-D63E4CAB0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Concentration-dependent inhibition of CFU-E colony formation resulting from in vitro exposure of murine bone marrow cells to propanil and DCA. Data are expressed as percent vehicle colonies and represent the mean ± SE of three independent experiments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B3BB7-B6EF-481A-B856-D63E4CAB08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Concentration-dependent inhibition of CFU-GM colony formation resulting from in vitro exposure of murine bone marrow cells to propanil and DCA. Data are expressed as percent vehicle colonies and represent the mean ± SE of three independent experiments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B3BB7-B6EF-481A-B856-D63E4CAB080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Toxic effect of propanil on CFU-E and BFU-E colony formation from human cord blood progenitors. Data are expressed as percent vehicle colonies and represent the mean ± SE. Each point represents the mean of at least three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B3BB7-B6EF-481A-B856-D63E4CAB080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Toxic effect of DCA on CFU-E and BFU-E colony formation from human cord blood progenitors. Data are expressed as percent vehicle colonies and represent the mean ± SE. Each point represents the mean of at least three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B3BB7-B6EF-481A-B856-D63E4CAB080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69.2.4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69.2.4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toxsci/69.2.4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toxsci/69.2.4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toxsci/69.2.4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69, Issue 2, October 2002, Pages 433–438,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https://doi.org/10.1093/toxsci/69.2.433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Concentration-dependent inhibition of BFU-E colony formation resulting from in vitro exposure of murine bone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78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69, Issue 2, October 2002, Pages 433–438,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https://doi.org/10.1093/toxsci/69.2.433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Concentration-dependent inhibition of CFU-E colony formation resulting from in vitro exposure of murine bone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59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69, Issue 2, October 2002, Pages 433–438,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https://doi.org/10.1093/toxsci/69.2.433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Concentration-dependent inhibition of CFU-GM colony formation resulting from in vitro exposure of murine bone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368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69, Issue 2, October 2002, Pages 433–438,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https://doi.org/10.1093/toxsci/69.2.433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Toxic effect of propanil on CFU-E and BFU-E colony formation from human cord blood progenitors.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0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69, Issue 2, October 2002, Pages 433–438,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https://doi.org/10.1093/toxsci/69.2.433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 </a:t>
            </a:r>
            <a:r>
              <a:rPr lang="en-US" altLang="en-US" b="0"/>
              <a:t>Toxic effect of DCA on CFU-E and BFU-E colony formation from human cord blood progenitors. Data are expressed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1.  Concentration-dependent inhibition of BFU-E colony formation resulting from in vitro exposure of murine bone ...</vt:lpstr>
      <vt:lpstr>FIG. 2.  Concentration-dependent inhibition of CFU-E colony formation resulting from in vitro exposure of murine bone ...</vt:lpstr>
      <vt:lpstr>FIG. 3.  Concentration-dependent inhibition of CFU-GM colony formation resulting from in vitro exposure of murine bone ...</vt:lpstr>
      <vt:lpstr>FIG. 4.  Toxic effect of propanil on CFU-E and BFU-E colony formation from human cord blood progenitors. Data are ...</vt:lpstr>
      <vt:lpstr>FIG. 5.  Toxic effect of DCA on CFU-E and BFU-E colony formation from human cord blood progenitors. Data are expressed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2024-04-27T04:38:46Z</dcterms:modified>
</cp:coreProperties>
</file>