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64AEF-AB6F-46C4-977D-09205BFF36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9E1DC-25ED-4F5A-89F8-94E2F763D8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EF2697-1533-42BF-9254-C5810EE344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2024-04-27T01:08:20Z</dcterms:modified>
</cp:coreProperties>
</file>