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776CB-0F74-4620-9F51-7680BA4D15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DDAB8-1DE2-4B9D-A50F-E3782DCC7B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3. Between group comparisons indicated that, during the difficult JLO task, (a) controls demonstrated significantly greater activation in IFG, SFG, MFG, cingulate, motor and sensory cortices, IPL, SPL, MOG and SOG; and (b) These differences remained even after covarying for JLO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5141DA-204D-42A8-9BF7-F3C162838D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174–180, </a:t>
            </a:r>
            <a:r>
              <a:rPr lang="en-US" altLang="en-US" sz="1000">
                <a:solidFill>
                  <a:srgbClr val="333333"/>
                </a:solidFill>
                <a:hlinkClick r:id="rId3"/>
              </a:rPr>
              <a:t>https://doi.org/10.1093/cercor/bhg116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3. Between group comparisons indicated that, during the difficult JLO task, (a) controls demonstrated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3. Between group comparisons indicated that, during the difficult JLO task, (a) controls demonstrated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2024-09-20T23:09:39Z</dcterms:modified>
</cp:coreProperties>
</file>