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713042-65AD-4D2D-8F4F-5AE08FE2EC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B36E1F-5CB4-4309-A459-61A7A684FD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3. Between group comparisons indicated that, during the difficult JLO task, (a) controls demonstrated significantly greater activation in IFG, SFG, MFG, cingulate, motor and sensory cortices, IPL, SPL, MOG and SOG; and (b) These differences remained even after covarying for JLO performance.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17FE87-3DC4-4D4D-8A92-877944D6E2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174–180, </a:t>
            </a:r>
            <a:r>
              <a:rPr lang="en-US" altLang="en-US" sz="1000">
                <a:solidFill>
                  <a:srgbClr val="333333"/>
                </a:solidFill>
                <a:hlinkClick r:id="rId3"/>
              </a:rPr>
              <a:t>https://doi.org/10.1093/cercor/bhg116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3. Between group comparisons indicated that, during the difficult JLO task, (a) controls demonstrated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3. Between group comparisons indicated that, during the difficult JLO task, (a) controls demonstrated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2024-09-19T07:51:24Z</dcterms:modified>
</cp:coreProperties>
</file>