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A8776CB-0F74-4620-9F51-7680BA4D15CF}"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E0DDAB8-1DE2-4B9D-A50F-E3782DCC7B04}"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 </a:t>
            </a:r>
            <a:r>
              <a:rPr lang="en-US" altLang="en-US">
                <a:latin typeface="Arial" pitchFamily="34" charset="0"/>
                <a:ea typeface="Arial" pitchFamily="34" charset="0"/>
              </a:rPr>
              <a:t>Figure 3. Between group comparisons indicated that, during the difficult JLO task, (a) controls demonstrated significantly greater activation in IFG, SFG, MFG, cingulate, motor and sensory cortices, IPL, SPL, MOG and SOG; and (b) These differences remained even after covarying for JLO performance.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B5141DA-204D-42A8-9BF7-F3C162838D5D}"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g116"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14, Issue 2, February 2004, Pages 174–180, </a:t>
            </a:r>
            <a:r>
              <a:rPr lang="en-US" altLang="en-US" sz="1000">
                <a:solidFill>
                  <a:srgbClr val="333333"/>
                </a:solidFill>
                <a:hlinkClick r:id="rId3"/>
              </a:rPr>
              <a:t>https://doi.org/10.1093/cercor/bhg116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b="0"/>
              <a:t>Figure 3. Between group comparisons indicated that, during the difficult JLO task, (a) controls demonstrated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3. Between group comparisons indicated that, during the difficult JLO task, (a) controls demonstrated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2024-09-20T23:09:39Z</dcterms:modified>
</cp:coreProperties>
</file>