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07D09-733E-4A02-A19D-68A2546100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1492C-B04A-4752-AF31-14172DDDE7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2: Responses to the face localizer and vignette tasks in the right lateral fusiform gyrus. (A) As in Figure 5, activations show the main effect of Category (faces vs. tools, q &lt; 0.05) for the localizer Group × Category ANOVA. Circle indicates the FFA ROI in the right lateral fusiform gyrus, shown on a coronal slice. The histogram below shows the group-averaged hemodynamic responses to faces and tools during the localizer task within the circled region. (B) Group-averaged hemodynamic responses during the vignette task extracted from the FFA region identified by the localizer task. Asterisk indicates a significant effect of Vignette Type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8DC2D-A780-472C-AB46-A05EA9225B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Experiment 2: Responses to the face localizer and vignette tasks in the right lateral fusiform gyrus. (A)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Experiment 2: Responses to the face localizer and vignette tasks in the right lateral fusiform gyrus. (A)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2024-09-20T03:43:44Z</dcterms:modified>
</cp:coreProperties>
</file>