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BB6A3C-5343-47CB-88DA-CC178683320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52005F-F635-4F59-ACC8-EED45939C04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Experiment 2: Responses to the face localizer and vignette tasks in the right lateral fusiform gyrus. (A) As in Figure 5, activations show the main effect of Category (faces vs. tools, q &lt; 0.05) for the localizer Group × Category ANOVA. Circle indicates the FFA ROI in the right lateral fusiform gyrus, shown on a coronal slice. The histogram below shows the group-averaged hemodynamic responses to faces and tools during the localizer task within the circled region. (B) Group-averaged hemodynamic responses during the vignette task extracted from the FFA region identified by the localizer task. Asterisk indicates a significant effect of Vignette Type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2012.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1E2176-0CF1-4634-97B3-7B9A130C8A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37–48,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Experiment 2: Responses to the face localizer and vignette tasks in the right lateral fusiform gyrus. (A) 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Experiment 2: Responses to the face localizer and vignette tasks in the right lateral fusiform gyrus. (A) 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2024-09-19T03:24:25Z</dcterms:modified>
</cp:coreProperties>
</file>