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4BB0E-1D20-463B-A432-E3B0F5B03B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E7F4A-6913-49CB-8AC0-46AA44729F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 2: Responses to the face localizer and vignette tasks in the right lateral fusiform gyrus. (A) As in Figure 5, activations show the main effect of Category (faces vs. tools, q &lt; 0.05) for the localizer Group × Category ANOVA. Circle indicates the FFA ROI in the right lateral fusiform gyrus, shown on a coronal slice. The histogram below shows the group-averaged hemodynamic responses to faces and tools during the localizer task within the circled region. (B) Group-averaged hemodynamic responses during the vignette task extracted from the FFA region identified by the localizer task. Asterisk indicates a significant effect of Vignette Type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244BE-EDD9-457B-BA44-3FD7F4D96B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37–48,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Experiment 2: Responses to the face localizer and vignette tasks in the right lateral fusiform gyrus. (A)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Experiment 2: Responses to the face localizer and vignette tasks in the right lateral fusiform gyrus. (A)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2024-05-08T02:00:38Z</dcterms:modified>
</cp:coreProperties>
</file>