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115839-E5C2-40D9-86AE-4B7CDA76215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4D1D69-D286-4278-AD8D-FDC22619129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85916A-FBAB-4BD0-8BC4-D4073713583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2024-09-20T13:47:28Z</dcterms:modified>
</cp:coreProperties>
</file>