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48D49-C9A0-484E-A8AC-20A84BD83E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D15CC-7239-4E16-A37C-62D3716A08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F22B8-18D0-4A87-9F18-FBF764BE03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2024-05-10T09:20:59Z</dcterms:modified>
</cp:coreProperties>
</file>