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DDB43-4949-4991-95FD-48C44E26A2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941EB3-CE3B-46D7-8129-50E6E425E5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Placement of the 24 seeds. The medial SFC was seeded at 24 coordinates along 2 separate parallel arrays each 10 and 20 mm below the margin of the brain at x = 0 of the standard 152 brain MNI template.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ED1B5-781A-4226-B2DA-66EA8F1F89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results of voxelwise functional connectivity of the medial SFC, as defined by each of the 24 high (H)- and low (L)-level seeds. The H4/L4 seeds are centered at y = 0. Positive (warm color) and negative (cold color) correlations were superimposed on 9 axial slices (Z = −15, −5, 5, 15, 25, 35, 45, 55, 65 mm) of a structural image. n = 225, P &lt; 0.05, corrected for familywise error (FWE) of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ED1B5-781A-4226-B2DA-66EA8F1F892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Correlation z (mean ± standard error; n = 225) scores between each seed region and 9 prefrontal masks (frontal sup: superior frontal gyrus; front sup med: medial superior frontal gyrus; frontal orb mid: middle part of orbital frontal gyrus; frontal mid: middle frontal gyrus; frontal orb lat: lateral part of orbital frontal gyrus; frontal orb med: medial part of orbital frontal gyrus; frontal inf oper: opercular part of IFG; frontal inf tri: triangular part of IFG; frontal inf orb: orbital part of IFG). The x-axis represents the y coordinate of the center of each seed. Correlations are shown in red and blue, respectively, for right- and left-hemispheric seeds, with solid and dashed lines indicating high- and low-level seeds. (b) Correlation z scores averaged across seed regions comprising SMA, posterior preSMA (pPreSMA), and anterior preSMA (aPreSMA). The results are shown separately for left- and right-hemispheric masks if differences exist (ANOVA, Table 2). Correlation z scores that were significant different from zero were highlighted with **P &lt; 0.0001, uncorrected (for details, see Supplementary Table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ED1B5-781A-4226-B2DA-66EA8F1F892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Correlation z scores (mean ± standard error) between each seed region and 4 somatomotor areas (SMA and PMC). The x-axis represents the y coordinate of the center of each seed. Correlations between each seed region and left- and right-hemispheric masks are shown in red and blue, respectively, with solid and dashed lines indicating high- and low-level seeds. (b) Correlation z scores averaged across seed regions comprising SMA, posterior preSMA (pPreSMA), and anterior preSMA (aPreSMA). The results are shown separately for left- and right-hemispheric masks if differences exist (ANOVA, Table 2). Correlation z scores that were significant different from zero were highlighted with *P &lt; 0.0006 (P &lt; 0.05, corrected for multiple comparisons) and **P &lt; 0.0001, uncorrected (for details, see Supplementary Table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ED1B5-781A-4226-B2DA-66EA8F1F892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Correlation z scores (mean ± standard error) between each seed region and subcortical areas. The x-axis represents the y coordinate of the center of each seed. Correlations between each seed region and left- and right-hemispheric masks are shown in red and blue, respectively, with solid and dashed lines indicating high- and low-level seeds. (b) Correlation z scores averaged across seed regions comprising SMA, posterior preSMA (pPreSMA), and anterior preSMA (aPreSMA). The results are shown separately for left- and right-hemispheric masks if differences exist (ANOVA, Table 2). Correlation z scores that were significant different from zero were highlighted with *P &lt; 0.0006 (P &lt; 0.05, corrected for multiple comparisons) and **P &lt; 0.0001, uncorrected (for details, see Supplementary Table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ED1B5-781A-4226-B2DA-66EA8F1F892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Clustering results of subcortical regions and corresponding z scores (mean ± standard error) between each medial SFC seed region and subcortical clusters. Correlations are represented as error bar across all 225 subjects. The y-axis represents the coordinate of the center of each seed. Solid and dashed line each indicates correlation for high- and low-level seeds. Clusters are distinguished by color (a) thalamus (dorsal medial: blue; anterior: green; posterior middle: yellow; posterior: gold; and anterior middle: red); (b) caudate (ventral posterior: green; dorsal middle: red; and ventral anterior: gold); (c) putamen (ventral anterior: green; dorsal anterior: red; and posterior: red); and (d) pallidum (lateral anterior: green; lateral posterior: gold; and medial: red).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ED1B5-781A-4226-B2DA-66EA8F1F892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and clustering results of the insula. (a) Correlation z scores between each seed region and the insula. The x-axis represents the y coordinate of the center of each seed. Correlations between each seed region and left- and right-hemispheric masks are shown in red and blue, respectively, with solid and dashed lines indicating high- and low-level seeds. (b) Histograms with error bars of averaged correlation z scores (mean ± standard error) each between SMA, posterior preSMA (pPreSMA), anterior preSMA (aPreSMA) clusters and the insula. Correlation z scores that were significant different from zero were highlighted here with **P &lt; 0.0001, uncorrected, and detailed values can be found in Supplementary Table 1. (c) Clustering results of subcortical regions and corresponding z scores (mean ± standard error) between each medial SFC seed region and insula clusters. Correlations are represented as error bar across all 225 subjects. The y-axis represents the coordinate of the center of each seed. Solid and dashed line each indicates correlation for high- and low-level seeds. Three clusters were represented and different colors demonstrate different clusters for each subcortical region as posterior (green), ventral anterior (gold), and dorsal anterior (red).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ED1B5-781A-4226-B2DA-66EA8F1F8925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summary of functional connectivity of the SMA (red), posterior preSMA (pPreSMA. blue), and anterior preSMA (aPreSMA, green), with gold indicating connectivity with all 3 regions. Positive and negative connectivities are each indicated by solid and dashed line. Abbreviations: frontal sup: superior frontal gyrus; front sup med: medial superior frontal gyrus; frontal orb mid: middle part of orbital frontal gyrus; frontal mid: middle frontal gyrus; frontal orb lat: lateral part of orbital frontal gyrus; frontal orb med: medial part of orbital frontal gyrus; frontal inf oper: opercular part of IFG; frontal inf tri: triangular part of IFG; frontal inf orb: orbital part of IFG; postcentral: postcentral cortex; paracentral: paracentral cortex; EPI: epithalamus.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ED1B5-781A-4226-B2DA-66EA8F1F8925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r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r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r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r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ercor/bhr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cercor/bhr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cercor/bhr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99–111,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Placement of the 24 seeds. The medial SFC was seeded at 24 coordinates along 2 separate parallel arrays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787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99–111,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Group results of voxelwise functional connectivity of the medial SFC, as defined by each of the 24 high (H)-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077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99–111,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Correlation z (mean ± standard error; n = 225) scores between each seed region and 9 prefrontal masks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36900" y="1371600"/>
            <a:ext cx="28696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99–111,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Correlation z scores (mean ± standard error) between each seed region and 4 somatomotor areas (SMA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494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99–111,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Correlation z scores (mean ± standard error) between each seed region and subcortical areas. The x-axis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43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99–111,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Clustering results of subcortical regions and corresponding z scores (mean ± standard error) between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58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99–111,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Correlation and clustering results of the insula. (a) Correlation z scores between each seed region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10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99–111,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A summary of functional connectivity of the SMA (red), posterior preSMA (pPreSMA. blue), and anterior preSMA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1. Placement of the 24 seeds. The medial SFC was seeded at 24 coordinates along 2 separate parallel arrays each ...</vt:lpstr>
      <vt:lpstr>Figure 2. Group results of voxelwise functional connectivity of the medial SFC, as defined by each of the 24 high (H)- ...</vt:lpstr>
      <vt:lpstr>Figure 3. (a) Correlation z (mean ± standard error; n = 225) scores between each seed region and 9 prefrontal masks ...</vt:lpstr>
      <vt:lpstr>Figure 4. (a) Correlation z scores (mean ± standard error) between each seed region and 4 somatomotor areas (SMA and ...</vt:lpstr>
      <vt:lpstr>Figure 5. (a) Correlation z scores (mean ± standard error) between each seed region and subcortical areas. The x-axis ...</vt:lpstr>
      <vt:lpstr>Figure 6. Clustering results of subcortical regions and corresponding z scores (mean ± standard error) between each ...</vt:lpstr>
      <vt:lpstr>Figure 7. Correlation and clustering results of the insula. (a) Correlation z scores between each seed region and the ...</vt:lpstr>
      <vt:lpstr>Figure 8. A summary of functional connectivity of the SMA (red), posterior preSMA (pPreSMA. blue), and anterior preSMA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2024-04-26T08:09:10Z</dcterms:modified>
</cp:coreProperties>
</file>