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F3C42F-682E-46E5-A5A9-7EE5751D1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ACABF-1B23-409A-AA79-726C6820DA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5 </a:t>
            </a:r>
            <a:r>
              <a:rPr lang="en-US" altLang="en-US">
                <a:latin typeface="Arial" pitchFamily="34" charset="0"/>
                <a:ea typeface="Arial" pitchFamily="34" charset="0"/>
              </a:rPr>
              <a:t>Linear regression analysis adjusted for covariates to assess relationships with total hospital costs in Euros.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Economic determinants for critically ill patients with catheter-related bloodstream infection (n = 176) and for matched control patients (n = 315). Black bars represent patients with catheter-related bloodstream infection, and gray bars represent matched control patients. Values are expressed as medians, and excesses are calculated by subtracting the median value for the control subjects from the median value for the patients with catheter-related bloodstream infection.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Cox proportional-hazard regression analysis unadjusted and adjusted for covariates to assess the relationship between catheter-related bloodstream infection (CR-BSI) and in-hospital mortality.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In-hospital mortality rates for subgroups of critically ill patients with catheter-related bloodstream infection (CR-BSI) and matched control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Survival curves for critically ill patients with catheter-related bloodstream infection and for matched control patients. The black line represents patients with catheter-related bloodstream infection (n = 176), and the grey line represents matched control patients (n = 315; P = .812, by the log-rank test). Survival curves are drawn from the onset of the catheter-related bloodstream infection (for patients) or from the corresponding time in the intensive care unit (for matched control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Characteristics of critically ill patients with catheter-related bloodstream infection (CR-BSI) and matched control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Microorganisms involved in 186 episodes of nosocomial catheter-related bloodstream infection (CR-BSI).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C6B0E-CA09-44AD-8734-E6A395BFE6D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86/49783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5 </a:t>
            </a:r>
            <a:r>
              <a:rPr lang="en-US" altLang="en-US" b="0"/>
              <a:t>Linear regression analysis adjusted for covariates to assess relationships with total hospital costs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02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Economic determinants for critically ill patients with catheter-related bloodstream infection (n = 176)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64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Cox proportional-hazard regression analysis unadjusted and adjusted for covariates to assess the relationship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987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In-hospital mortality rates for subgroups of critically ill patients with catheter-related bloodstream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634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Survival curves for critically ill patients with catheter-related bloodstream infection and for matched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14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Characteristics of critically ill patients with catheter-related bloodstream infection (CR-BSI) and matched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51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11, 1 December 2005, Pages 1591–1598, </a:t>
            </a:r>
            <a:r>
              <a:rPr lang="en-US" altLang="en-US" sz="1000">
                <a:solidFill>
                  <a:srgbClr val="333333"/>
                </a:solidFill>
                <a:hlinkClick r:id="rId3"/>
              </a:rPr>
              <a:t>https://doi.org/10.1086/497833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Microorganisms involved in 186 episodes of nosocomial catheter-related bloodstream infection (CR-BSI).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7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Table 5 Linear regression analysis adjusted for covariates to assess relationships with total hospital costs in ...</vt:lpstr>
      <vt:lpstr>Figure 2 Economic determinants for critically ill patients with catheter-related bloodstream infection (n = 176) and ...</vt:lpstr>
      <vt:lpstr>Table 4 Cox proportional-hazard regression analysis unadjusted and adjusted for covariates to assess the relationship ...</vt:lpstr>
      <vt:lpstr>Table 3 In-hospital mortality rates for subgroups of critically ill patients with catheter-related bloodstream ...</vt:lpstr>
      <vt:lpstr>Figure 1 Survival curves for critically ill patients with catheter-related bloodstream infection and for matched ...</vt:lpstr>
      <vt:lpstr>Table 2 Characteristics of critically ill patients with catheter-related bloodstream infection (CR-BSI) and matched ...</vt:lpstr>
      <vt:lpstr>Table 1 Microorganisms involved in 186 episodes of nosocomial catheter-related bloodstream infection (CR-BSI).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2024-04-26T23:23:24Z</dcterms:modified>
</cp:coreProperties>
</file>