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AB0E2-50C1-485C-9163-D60211149D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8237E-04D5-4007-A0EF-41C6B0E6F6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ROI analyses comparing activations in the insula and the OFC between female and male participants. x, y, z in Montreal Neurological Institute coordinates.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6A6A4-04F4-43A6-B87F-86BABBAE33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1303–1312,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Results of the ROI analyses comparing activations in the insula and the OFC between female and male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Results of the ROI analyses comparing activations in the insula and the OFC between female and male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2024-04-26T19:09:25Z</dcterms:modified>
</cp:coreProperties>
</file>