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4D8A3-D2CC-44F8-B907-1DD033B661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41985-3EE1-4B9B-BE07-34B6F1634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214B6-24A1-4DFB-95D2-E7D21C2CE3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2024-04-26T23:26:26Z</dcterms:modified>
</cp:coreProperties>
</file>