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C6E40B-806A-4F3A-85B9-E1562FD9A2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CE562F-6FD7-486F-91A1-A73DBE3A65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Image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A, Microfocus of prostatic adenocarcinoma (H&amp;E, ×400). B, Cancer glands show strong cytoplasmic staining by α-methylacyl coenzyme A racemase (AMACR; red) and are negative for cytokeratin (CK)5/6, which can be appreciated on the same slide stained by double immunohistochemical analysis for AMACR and CK5/6 (×400). C and D, Same microfocus represented on separately stained slides for CK5/6 and AMACR (C and D, ×400). Perineural invasion is apparent only on the immunohistochemically stained slides (B, C, and D, arrow).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547061-73BA-4D62-8FCD-109C10F926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Image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and B, Microfocus consisting of a single atypical and “suspicious” gland, which appears close to the edge of the core (A, H&amp;E, ×400). The gland shows strong cytoplasmic α-methylacyl coenzyme A racemase (AMACR) staining and is negative for cytokeratin (CK)5/6 (B, double immunohistochemical stain, AMACR-CK5/6, ×400). In the absence of additional glands on deeper levels, a diagnosis of adenocarcinoma cannot be established with certainty, despite a “malignant” immunoprofile (positive AMACR, negative CK5/6).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547061-73BA-4D62-8FCD-109C10F9266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Image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and B, Adenosis (or atypical adenomatous hyperplasia), a benign mimicker of prostate cancer (A, H&amp;E, ×200). There is fragmented and focal basal cell staining for cytokeratin (CK)5/6, whereas α-methylacyl coenzyme A racemase (AMACR) shows subluminal staining that is weak to moderate (B, double immunohistochemical stain, AMACR-CK5/6, ×200). C and D, Partial atrophy, another benign mimicker of prostate cancer (C, H&amp;E, ×400), shows complete lack of basal cells and is negative for CK5/6. AMACR is essentially negative in this focus of partial atrophy, and there is only focal and faint cytoplasmic positivity (D, double immunohistochemical stain, AMACR-CK5/6, ×400).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547061-73BA-4D62-8FCD-109C10F9266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309/AJCPGFJP83IXZEUR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309/AJCPGFJP83IXZEUR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309/AJCPGFJP83IXZEUR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132, Issue 2, August 2009, Pages 211–220,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https://doi.org/10.1309/AJCPGFJP83IXZEUR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Image 1 </a:t>
            </a:r>
            <a:r>
              <a:rPr lang="en-US" altLang="en-US" b="0"/>
              <a:t>A, Microfocus of prostatic adenocarcinoma (H&amp;E, ×400). B, Cancer glands show strong cytoplasmic staining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55800" y="1371600"/>
            <a:ext cx="522993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132, Issue 2, August 2009, Pages 211–220,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https://doi.org/10.1309/AJCPGFJP83IXZEUR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Image 3 </a:t>
            </a:r>
            <a:r>
              <a:rPr lang="en-US" altLang="en-US" b="0"/>
              <a:t>A and B, Microfocus consisting of a single atypical and “suspicious” gland, which appears close to the edge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5120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132, Issue 2, August 2009, Pages 211–220,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https://doi.org/10.1309/AJCPGFJP83IXZEUR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Image 4 </a:t>
            </a:r>
            <a:r>
              <a:rPr lang="en-US" altLang="en-US" b="0"/>
              <a:t>A and B, Adenosis (or atypical adenomatous hyperplasia), a benign mimicker of prostate cancer (A, H&amp;E, ×200).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17700" y="1371600"/>
            <a:ext cx="52979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Image 1 A, Microfocus of prostatic adenocarcinoma (H&amp;E, ×400). B, Cancer glands show strong cytoplasmic staining by ...</vt:lpstr>
      <vt:lpstr>Image 3 A and B, Microfocus consisting of a single atypical and “suspicious” gland, which appears close to the edge ...</vt:lpstr>
      <vt:lpstr>Image 4 A and B, Adenosis (or atypical adenomatous hyperplasia), a benign mimicker of prostate cancer (A, H&amp;E, ×200).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2024-04-26T10:58:13Z</dcterms:modified>
</cp:coreProperties>
</file>