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1472EB-FCC3-4DA4-B381-5C0BB19F50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D583D-A30A-444E-BF24-42B9FC7717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4AA0B-0D9D-482A-959C-FB17E8FDB0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2024-04-26T05:36:01Z</dcterms:modified>
</cp:coreProperties>
</file>