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5EB91-AA06-4D78-AB95-7AAB27BDF1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BD86D-66AE-4D90-A76B-5A2C54A991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illustration of the waveform of 1 sequence used. (b) All sequences used. Three sets of sequences (4:0, 2:2, and 3:1) corresponded to 3 different ratios of the tones of the 2 frequencies as specified by the names of these sets. They were used in the main series (S2:2 D4:0, S3:1 D4:0, S3:1 D2:2, and S2:2 D3:1, where S refers to standard and D to deviant, and 2 numbers separated by a colon, to the ratio of the tones of the 2 frequencies). Each of the sequences in a set had the same probability to be assigned to a series, and this probability eventually depended on the stimulus type to which the sequences were assigned. The remaining 2 sequences (1000 and 1500 Hz) corresponded to 2 sound frequencies that were used to distinguish standards from deviants in the control series (Controls A and B). (c) A schematic illustration of the temporal structure of the series of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A0654-83B2-4F27-98A3-7C11E15DCD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2777–2779,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The illustration of the waveform of 1 sequence used. (b) All sequences used. Three sets of sequences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The illustration of the waveform of 1 sequence used. (b) All sequences used. Three sets of sequences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2024-04-26T06:45:50Z</dcterms:modified>
</cp:coreProperties>
</file>