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8DB21-3B94-4679-ADF7-212E1AA942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7658F-F084-4F0D-B33F-5080B0FD29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0573A-40D8-4A8C-B7AC-3172602D65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2024-04-26T12:17:11Z</dcterms:modified>
</cp:coreProperties>
</file>