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91EDD45-3E32-4351-80FD-CAE2D734E07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9BA4D30-2865-4D8B-9421-849F0244452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Suggestive evidence for linkage was observed on chromosome 14q32.11 using 179 Caucasian sibling pairs and four trios from the GARP study. Horizontal line represents one LOD-drop interval [75–95 cM; mean informativity = 0.50 (range, 0.46–0.56)]. Three vertical lines represent the genes DIO2 (78 cM; informativity = 0.51), FLRT2 (82 cM; informativity = 0.54) and CALM1 (89 cM; informativity = 0.47).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68CCA9-DDDB-4789-9573-8779FBB5E4A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n08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17, Issue 12, 15 June 2008, Pages 1867–1875,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https://doi.org/10.1093/hmg/ddn082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Suggestive evidence for linkage was observed on chromosome 14q32.11 using 179 Caucasian sibling pairs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649742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Suggestive evidence for linkage was observed on chromosome 14q32.11 using 179 Caucasian sibling pairs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2024-09-20T02:42:15Z</dcterms:modified>
</cp:coreProperties>
</file>