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87BB5-E940-44D4-A533-7E6940BD0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27DB3-330E-4A14-8311-AD332824D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6C7DE-C3FB-4CB4-9099-0EC5A963B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2024-04-27T01:19:35Z</dcterms:modified>
</cp:coreProperties>
</file>