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2F067-1684-480F-8592-0EFA7AF0B8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49EBB-BF68-436F-8B95-56A4B504EA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 results. The 50% threshold mean for the RTLI task in the 2 groups of young adults (NR+ = normal readers with DCDC2d; NR− = normal readers without DCDC2d) (A). The slope mean of the fitted function for the RTLI in the 4 groups (B). Error bars represent the standard error and * represents a significant difference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7D90B-A311-40C3-B899-4F699071FD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1685–1695,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Study 3 results. The 50% threshold mean for the RTLI task in the 2 groups of young adults (NR+ =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Study 3 results. The 50% threshold mean for the RTLI task in the 2 groups of young adults (NR+ =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2024-04-26T08:15:21Z</dcterms:modified>
</cp:coreProperties>
</file>