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AE85D9-2749-4886-8E0F-210361310D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6B9371-A659-4632-9A29-FA48358DEF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Description of behavioral task. (A) Schematic diagram illustrating the behavioral test. ITI: intertrial interval. (B) Bar graph showing percentages of correct responses at the 1-, 3-, 5-, and 7-arm conditions. Higher correct responses were observed at the 1- and 7-arm conditions, suggesting that animals utilized retrospective and prospective memory in each condition, respectively (1-way ANOVA with post hoc Tukey test, *P &lt; 0.01). Error bars in this and all other figures indicate 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CB2C36-A63D-4BB1-B95B-3640AFD355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1407–1414,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Description of behavioral task. (A) Schematic diagram illustrating the behavioral test. ITI: intertrial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Description of behavioral task. (A) Schematic diagram illustrating the behavioral test. ITI: intertrial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2024-04-27T05:16:40Z</dcterms:modified>
</cp:coreProperties>
</file>