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B998F1-C732-4575-AF2A-CE4B6FE94C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8218B4-A1EB-4B76-AA78-2F659CC596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counts for the galaxies and SExtractor-selected objects. The grey histogram shows the number counts for galaxies with redshifts and the open histogram for all objects. The object catalogue list appears complete to R= 21.5. The galaxy completeness drops significantly at R &gt; 20.5.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EC304A-5792-44FA-B119-005F83EFAD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9.15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402, Issue 2, February 2010, Pages 1273–1306,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https://doi.org/10.1111/j.1365-2966.2009.15963.x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Number counts for the galaxies and SExtractor-selected objects. The grey histogram shows the number counts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Number counts for the galaxies and SExtractor-selected objects. The grey histogram shows the number counts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2024-09-18T22:06:56Z</dcterms:modified>
</cp:coreProperties>
</file>