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99CA4-7D1D-4948-9612-A53FD0EB16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0A2F9-4460-4649-9D0F-F137FCD27A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counts for the galaxies and SExtractor-selected objects. The grey histogram shows the number counts for galaxies with redshifts and the open histogram for all objects. The object catalogue list appears complete to R= 21.5. The galaxy completeness drops significantly at R &gt; 20.5.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C65D7-EBF9-4145-81DF-A6333042D4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2, February 2010, Pages 1273–1306,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Number counts for the galaxies and SExtractor-selected objects. The grey histogram shows the number counts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Number counts for the galaxies and SExtractor-selected objects. The grey histogram shows the number counts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2024-09-20T04:05:35Z</dcterms:modified>
</cp:coreProperties>
</file>