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590AD2-A4D8-473B-B904-1269687B40B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CBE522-8A0B-47EC-B155-038B15E2CA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counts for the galaxies and SExtractor-selected objects. The grey histogram shows the number counts for galaxies with redshifts and the open histogram for all objects. The object catalogue list appears complete to R= 21.5. The galaxy completeness drops significantly at R &gt; 20.5.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Authors. Journal compilation © 2009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744944-9F9D-41C0-9CE7-F5B1DC8447B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9.1596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402, Issue 2, February 2010, Pages 1273–1306,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https://doi.org/10.1111/j.1365-2966.2009.15963.x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Number counts for the galaxies and SExtractor-selected objects. The grey histogram shows the number counts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Number counts for the galaxies and SExtractor-selected objects. The grey histogram shows the number counts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2024-05-11T03:07:33Z</dcterms:modified>
</cp:coreProperties>
</file>