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F599CA4-7D1D-4948-9612-A53FD0EB162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9E0A2F9-4460-4649-9D0F-F137FCD27A1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Number counts for the galaxies and SExtractor-selected objects. The grey histogram shows the number counts for galaxies with redshifts and the open histogram for all objects. The object catalogue list appears complete to R= 21.5. The galaxy completeness drops significantly at R &gt; 20.5.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2009 The Authors. Journal compilation © 2009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E7C65D7-EBF9-4145-81DF-A6333042D45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966.2009.15963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Mon Not R Astron Soc</a:t>
            </a:r>
            <a:r>
              <a:rPr lang="en-US" altLang="en-US" sz="1000">
                <a:solidFill>
                  <a:srgbClr val="333333"/>
                </a:solidFill>
              </a:rPr>
              <a:t>, Volume 402, Issue 2, February 2010, Pages 1273–1306,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https://doi.org/10.1111/j.1365-2966.2009.15963.x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Number counts for the galaxies and SExtractor-selected objects. The grey histogram shows the number counts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 Number counts for the galaxies and SExtractor-selected objects. The grey histogram shows the number counts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2024-09-20T04:05:35Z</dcterms:modified>
</cp:coreProperties>
</file>