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CB9C08-30A6-49F9-913E-0EA8EDBE69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23853-FCCB-4BC2-994D-1B1EEA8494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Localization of subregions in Talairach space (mm). Inferior–superior (I, S) plotted against medial–lateral (M, L, top), and anterior–posterior (A, P, bottom) for the average coordinates obtained within each subregion (1s, 3b, 1i, 2). Five data points are shown for each subregion and correspond to the digit stimulated. Digit-specific information is suppressed to highlight the distribution pattern and spatial relation among subregions.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906143-09D5-4429-86F8-A744099B6A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2341–2351, </a:t>
            </a:r>
            <a:r>
              <a:rPr lang="en-US" altLang="en-US" sz="1000">
                <a:solidFill>
                  <a:srgbClr val="333333"/>
                </a:solidFill>
                <a:hlinkClick r:id="rId3"/>
              </a:rPr>
              <a:t>https://doi.org/10.1093/cercor/bhm257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Localization of subregions in Talairach space (mm). Inferior–superior (I, S) plotted against medial–lateral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Localization of subregions in Talairach space (mm). Inferior–superior (I, S) plotted against medial–lateral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2024-04-26T14:41:53Z</dcterms:modified>
</cp:coreProperties>
</file>