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26D59-9D81-4BCD-B9EA-E88FE78DD1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EE76A-05E3-47E6-9452-114076138B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0E204-B184-470E-8F51-79993C02F2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2024-04-26T11:17:24Z</dcterms:modified>
</cp:coreProperties>
</file>