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C5ED76-29C2-4802-BB6F-713EE18027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369563-12D9-4548-87CC-06A963F1C1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Ratios of NAA to water obtained by in vivo proton magnetic resonance spectroscopy from the PFC and striatum (Str) of rats with a neonatal sham and ibotenic acid lesion on PD36 and PD71. NAA was significantly reduced in PFC of the lesioned rats as compared with sham controls (*P &lt; 0.02).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1C852D-D3E4-42BA-9996-D3A1B172A5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983–990,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Ratios of NAA to water obtained by in vivo proton magnetic resonance spectroscopy from the PFC and striatum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Ratios of NAA to water obtained by in vivo proton magnetic resonance spectroscopy from the PFC and striatum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2024-04-26T10:57:07Z</dcterms:modified>
</cp:coreProperties>
</file>