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05E71C-D560-43AA-B07B-F8027B285FD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D142AF-2230-4E89-BDC3-4B1C1B12EB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 of the involvement of cell cycle regulatory proteins in cell division. During the cell division cycle, expression and activity of Cdks and cyclins, the positive regulatory subunits of Cdks, are regulated in a phase-dependent manner. The activity of cyclin–Cdk complexes is negatively controlled by inhibitors of the Ink4 family (p15Ink4b, p16Ink4a, p18Ink4c, p19Ink4d) and of the Cip/Kip family (p21Waf1/Cip1, p27Kip1, p57Kip2). G0, stationary phase; G1, first gap phase; R, restriction point; S, DNA synthesis phase; G2, second gap phase; M, mitosis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Photomicrographs of a coronal frozen Nissl-stained section before (A) and after (B) laser microdissection of single layer V pyramidal neurons. Corresponding cell locations are indicated by arrow heads. Bar in (B) (also refers to A):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Detection of cell cycle–related proteins by western blot. Crude homogenate of neocortical tissue was separated by 12% SDS-PAGE, transferred to polyvinylidene fluoride membrane, and probed with the primary antisera listed in Table 1. Noncropped western blots of cyclins B and E are provided to evaluate significance of dendritic staining. Control incubations in the absence of primary antisera show no labeling (at the right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Control sections of adult brain incubated in the absence of primary antisera showed no immunostaining. (A) anti-rabbit antiserum, (B) anti-goat antiserum. Bar in (B) (also refers to A):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Immunohistochemical localization of cyclins, Cdks, and Cdkis in the somatosensory cortex of adult mouse brain at 2 different magnifications thereby zooming in on layer V neurons. Bar at bottom of third column (also refers to first column): 200 μm. Bar at bottom of fourth column (also refers to second column):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Double-fluorescence immunolabeling showing the cellular colocalization of cyclin D-Cdk4 (H-292, H-303), cyclin A-Cdk2 (H-432, H-298), cyclin B-Cdk1 (H-433, H-297), and cyclin E-Cdk2 (M-20, H-298). Corresponding images are arranged in columns. Bar at bottom of fourth column: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Visualization of PCR products in 2% agarose gel after staining with ethidium bromide verifies the correct target sequence amplification. Simultaneous detection of neurofilament H (NF-H) message but not of gilal fibrillary acidic protein (GFAP) mRNA ensured that only neuronal cells were included in the analysis. Arrow heads point to unspecific primer dimers.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Physical interactions between Cdks and cyclins. Extracted proteins from the neocortex were subjected to immunoprecipitation with antisera to either Cyclin D3, Cylin A, Cyclin B, or Cyclin E or with NRS (control, on the right). Precipitates were probed for the presence of Cdks1, 2, and 4 by western blot analysis. The mobility of molecular mass markers (M) is indicated (in kDa).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Immunoprecipitation-linked in vitro kinase assays to characterize the functional relevance of cyclin–Cdk complexes. IPs (please refer to Fig. 8) obtained from embryonic (E14) and adult (ad) lysates were assayed for kinase activity towards histone H1. Data demonstrate the functional association of cyclins with Cdks and suggest a persistent Cdk activity in the adult neocortex. Control incubations were performed in the absence of histone (co) or with IPs obtained with NRS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91912C-680B-419B-8318-DF3F30E3B4B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l091"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 of the involvement of cell cycle regulatory proteins in cell division. During the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6831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Photomicrographs of a coronal frozen Nissl-stained section before (A) and after (B) laser microdissection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345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Detection of cell cycle–related proteins by western blot. Crude homogenate of neocortical tissue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465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Control sections of adult brain incubated in the absence of primary antisera showed no immunostaining.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345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Immunohistochemical localization of cyclins, Cdks, and Cdkis in the somatosensory cortex of adult mouse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117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Double-fluorescence immunolabeling showing the cellular colocalization of cyclin D-Cdk4 (H-292, H-303),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8473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Visualization of PCR products in 2% agarose gel after staining with ethidium bromide verifies the correct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4435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Physical interactions between Cdks and cyclins. Extracted proteins from the neocortex were subjected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368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1821–1829, </a:t>
            </a:r>
            <a:r>
              <a:rPr lang="en-US" altLang="en-US" sz="1000">
                <a:solidFill>
                  <a:srgbClr val="333333"/>
                </a:solidFill>
                <a:hlinkClick r:id="rId3"/>
              </a:rPr>
              <a:t>https://doi.org/10.1093/cercor/bhl091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Immunoprecipitation-linked in vitro kinase assays to characterize the functional relevance of cyclin–Cdk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175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Schematic illustration of the involvement of cell cycle regulatory proteins in cell division. During the cell ...</vt:lpstr>
      <vt:lpstr>Figure 2. Photomicrographs of a coronal frozen Nissl-stained section before (A) and after (B) laser microdissection of ...</vt:lpstr>
      <vt:lpstr>Figure 3. Detection of cell cycle–related proteins by western blot. Crude homogenate of neocortical tissue was ...</vt:lpstr>
      <vt:lpstr>Figure 4. Control sections of adult brain incubated in the absence of primary antisera showed no immunostaining. (A) ...</vt:lpstr>
      <vt:lpstr>Figure 5. Immunohistochemical localization of cyclins, Cdks, and Cdkis in the somatosensory cortex of adult mouse brain ...</vt:lpstr>
      <vt:lpstr>Figure 6. Double-fluorescence immunolabeling showing the cellular colocalization of cyclin D-Cdk4 (H-292, H-303), ...</vt:lpstr>
      <vt:lpstr>Figure 7. Visualization of PCR products in 2% agarose gel after staining with ethidium bromide verifies the correct ...</vt:lpstr>
      <vt:lpstr>Figure 8. Physical interactions between Cdks and cyclins. Extracted proteins from the neocortex were subjected to ...</vt:lpstr>
      <vt:lpstr>Figure 9. Immunoprecipitation-linked in vitro kinase assays to characterize the functional relevance of cyclin–Cdk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2024-04-27T04:14:15Z</dcterms:modified>
</cp:coreProperties>
</file>