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897D6A-72A1-4B41-8027-05A9314748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B95D78-50CA-4402-AF8C-7652463353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the spherical bedrock model. A unit impulse point load is applied at the pole and is responsible for an axisymmetric deflection that is subsequently convolved with the loading. Parameter values for the different earth layers are given in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C8DAC2-06BC-46DF-9F1F-84DC1EAE2F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46/j.1365-246x.2001.01442.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145, Issue 3, June 2001, Pages 835–849, </a:t>
            </a:r>
            <a:r>
              <a:rPr lang="en-US" altLang="en-US" sz="1000">
                <a:solidFill>
                  <a:srgbClr val="333333"/>
                </a:solidFill>
                <a:hlinkClick r:id="rId3"/>
              </a:rPr>
              <a:t>https://doi.org/10.1046/j.1365-246x.2001.01442.x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spherical bedrock model. A unit impulse point load is applied at the pole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representation of the spherical bedrock model. A unit impulse point load is applied at the pole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2024-04-26T04:50:35Z</dcterms:modified>
</cp:coreProperties>
</file>